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5F239A-E127-1FE2-DA14-7B614E0EFE10}" v="1" dt="2021-09-28T10:40:07.7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0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Koskeno" userId="S::anne.koskeno@edu.kirkkonummi.fi::d960345b-4f41-4387-862f-df0724f0d914" providerId="AD" clId="Web-{5C5F239A-E127-1FE2-DA14-7B614E0EFE10}"/>
    <pc:docChg chg="modSld">
      <pc:chgData name="Anne Koskeno" userId="S::anne.koskeno@edu.kirkkonummi.fi::d960345b-4f41-4387-862f-df0724f0d914" providerId="AD" clId="Web-{5C5F239A-E127-1FE2-DA14-7B614E0EFE10}" dt="2021-09-28T10:40:07.799" v="0" actId="1076"/>
      <pc:docMkLst>
        <pc:docMk/>
      </pc:docMkLst>
      <pc:sldChg chg="modSp">
        <pc:chgData name="Anne Koskeno" userId="S::anne.koskeno@edu.kirkkonummi.fi::d960345b-4f41-4387-862f-df0724f0d914" providerId="AD" clId="Web-{5C5F239A-E127-1FE2-DA14-7B614E0EFE10}" dt="2021-09-28T10:40:07.799" v="0" actId="1076"/>
        <pc:sldMkLst>
          <pc:docMk/>
          <pc:sldMk cId="3934285750" sldId="256"/>
        </pc:sldMkLst>
        <pc:spChg chg="mod">
          <ac:chgData name="Anne Koskeno" userId="S::anne.koskeno@edu.kirkkonummi.fi::d960345b-4f41-4387-862f-df0724f0d914" providerId="AD" clId="Web-{5C5F239A-E127-1FE2-DA14-7B614E0EFE10}" dt="2021-09-28T10:40:07.799" v="0" actId="1076"/>
          <ac:spMkLst>
            <pc:docMk/>
            <pc:sldMk cId="3934285750" sldId="256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73849FF-423A-4B3D-982D-81C2C3503AF0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EBDD-6958-4E9A-B3F7-49E4B70946C0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23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49FF-423A-4B3D-982D-81C2C3503AF0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EBDD-6958-4E9A-B3F7-49E4B70946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100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49FF-423A-4B3D-982D-81C2C3503AF0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EBDD-6958-4E9A-B3F7-49E4B70946C0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2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49FF-423A-4B3D-982D-81C2C3503AF0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EBDD-6958-4E9A-B3F7-49E4B70946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824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49FF-423A-4B3D-982D-81C2C3503AF0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EBDD-6958-4E9A-B3F7-49E4B70946C0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12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49FF-423A-4B3D-982D-81C2C3503AF0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EBDD-6958-4E9A-B3F7-49E4B70946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6753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49FF-423A-4B3D-982D-81C2C3503AF0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EBDD-6958-4E9A-B3F7-49E4B70946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4823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49FF-423A-4B3D-982D-81C2C3503AF0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EBDD-6958-4E9A-B3F7-49E4B70946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198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49FF-423A-4B3D-982D-81C2C3503AF0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EBDD-6958-4E9A-B3F7-49E4B70946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504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49FF-423A-4B3D-982D-81C2C3503AF0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EBDD-6958-4E9A-B3F7-49E4B70946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6969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49FF-423A-4B3D-982D-81C2C3503AF0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EEBDD-6958-4E9A-B3F7-49E4B70946C0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685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73849FF-423A-4B3D-982D-81C2C3503AF0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74EEBDD-6958-4E9A-B3F7-49E4B70946C0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1945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4542412" y="5757262"/>
            <a:ext cx="4260032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fi-FI" sz="1400" b="1" dirty="0">
                <a:latin typeface="Calibri" panose="020F0502020204030204" pitchFamily="34" charset="0"/>
              </a:rPr>
              <a:t>Päihteet ja vaaralliset aineet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En tuo kouluun vaarallisia esineitä tai aineita.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endParaRPr lang="fi-FI" sz="1400" dirty="0">
              <a:latin typeface="Calibri" panose="020F0502020204030204" pitchFamily="34" charset="0"/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2461807" y="335429"/>
            <a:ext cx="6768776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875" b="1" spc="225" dirty="0">
                <a:latin typeface="Calibri" panose="020F0502020204030204" pitchFamily="34" charset="0"/>
              </a:rPr>
              <a:t>Oppilaiden säännöt </a:t>
            </a:r>
            <a:r>
              <a:rPr lang="fi-FI" sz="1875" b="1" spc="225">
                <a:latin typeface="Calibri" panose="020F0502020204030204" pitchFamily="34" charset="0"/>
              </a:rPr>
              <a:t>syksy 2016</a:t>
            </a:r>
            <a:r>
              <a:rPr lang="fi-FI" sz="1875" b="1" spc="225">
                <a:latin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fi-FI" sz="1875" b="1" spc="225">
                <a:latin typeface="Calibri" panose="020F0502020204030204" pitchFamily="34" charset="0"/>
              </a:rPr>
              <a:t>               liite 22</a:t>
            </a:r>
            <a:endParaRPr lang="fi-FI" sz="1875" b="1" spc="225" dirty="0">
              <a:latin typeface="Calibri" panose="020F0502020204030204" pitchFamily="34" charset="0"/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308214" y="794747"/>
            <a:ext cx="4007335" cy="3539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fi-FI" sz="1400" b="1" dirty="0">
                <a:latin typeface="Calibri" panose="020F0502020204030204" pitchFamily="34" charset="0"/>
              </a:rPr>
              <a:t>Oppilaan oikeudet ja velvollisuudet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Kohtelen kaikkia tasavertaisesti.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Otan kaikki mukaan leikkiin.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Annan kaikille työrauhan.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Jokaisella on oikeus koskemattomuuteen.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Kunnioitan toisten yksityisyyttä.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Kaikki ovat yhtä tärkeitä.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En kiusaa.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Huolehdin omista sekä yhteisistä tavaroista.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Tulen ajoissa tunnille ja kouluun.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Huolehdin omista tehtävistäni.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Selvitän tehtävät jos olen poissa.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Autan toisia.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Yritän tulla kaikkien kanssa toimeen.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Kävelen rauhallisesti ja hiljaa sisätiloissa.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Pyydän puheenvuoron viittaamalla.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308213" y="4509317"/>
            <a:ext cx="4007336" cy="19774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fi-FI" sz="1400" b="1" dirty="0">
                <a:latin typeface="Calibri" panose="020F0502020204030204" pitchFamily="34" charset="0"/>
              </a:rPr>
              <a:t>Hyvä käytös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Kuuntelen toisia.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En kiroile, hauku tai satuta muita.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Kunnioitan kaikkia.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Noudatan hyviä tapoja ruokalassa.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Tervehdin kaikkia.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Pidän koulun sisällä sukkia tai sisäkenkiä jalassa.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En tuo makeisia tai purkkaa ilman lupaa.</a:t>
            </a:r>
          </a:p>
          <a:p>
            <a:endParaRPr lang="fi-FI" sz="1050" dirty="0"/>
          </a:p>
        </p:txBody>
      </p:sp>
      <p:sp>
        <p:nvSpPr>
          <p:cNvPr id="9" name="Tekstiruutu 8"/>
          <p:cNvSpPr txBox="1"/>
          <p:nvPr/>
        </p:nvSpPr>
        <p:spPr>
          <a:xfrm>
            <a:off x="4542406" y="1812414"/>
            <a:ext cx="4260034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fi-FI" sz="1400" b="1" dirty="0">
                <a:latin typeface="Calibri" panose="020F0502020204030204" pitchFamily="34" charset="0"/>
              </a:rPr>
              <a:t>Siisteydestä ja ympäristöstä huolehtiminen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Vien roskat roskiin.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Siivoan omat jälkeni.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Pukeudun asiallisesti.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Olen korvausvelvollinen jos rikon koulun omaisuutta.</a:t>
            </a:r>
          </a:p>
        </p:txBody>
      </p:sp>
      <p:sp>
        <p:nvSpPr>
          <p:cNvPr id="10" name="Tekstiruutu 9"/>
          <p:cNvSpPr txBox="1"/>
          <p:nvPr/>
        </p:nvSpPr>
        <p:spPr>
          <a:xfrm>
            <a:off x="4542406" y="3045525"/>
            <a:ext cx="4260033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fi-FI" sz="1400" b="1" dirty="0">
                <a:latin typeface="Calibri" panose="020F0502020204030204" pitchFamily="34" charset="0"/>
              </a:rPr>
              <a:t>Turvallisuus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Vastaan omaisuudestani itse.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En tuo teräaseita tai muita vaarallisia esineitä kouluun.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En heitä lumipalloja, keppejä tai kiviä.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Pysyn poissa autojen luota.</a:t>
            </a:r>
          </a:p>
        </p:txBody>
      </p:sp>
      <p:sp>
        <p:nvSpPr>
          <p:cNvPr id="11" name="Tekstiruutu 10"/>
          <p:cNvSpPr txBox="1"/>
          <p:nvPr/>
        </p:nvSpPr>
        <p:spPr>
          <a:xfrm>
            <a:off x="4542406" y="4511107"/>
            <a:ext cx="4260033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fi-FI" sz="1400" b="1" dirty="0">
                <a:latin typeface="Calibri" panose="020F0502020204030204" pitchFamily="34" charset="0"/>
              </a:rPr>
              <a:t>Tietokoneen, matkapuhelimen ja muiden mobiililaitteiden käyttö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Käytän kännykkää vain kun saan siihen luvan.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Pidän kännykän äänettömällä.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Toimin </a:t>
            </a:r>
            <a:r>
              <a:rPr lang="fi-FI" sz="1400" dirty="0" err="1">
                <a:latin typeface="Calibri" panose="020F0502020204030204" pitchFamily="34" charset="0"/>
              </a:rPr>
              <a:t>netiketin</a:t>
            </a:r>
            <a:r>
              <a:rPr lang="fi-FI" sz="1400" dirty="0">
                <a:latin typeface="Calibri" panose="020F0502020204030204" pitchFamily="34" charset="0"/>
              </a:rPr>
              <a:t> mukaan.</a:t>
            </a:r>
          </a:p>
        </p:txBody>
      </p:sp>
      <p:sp>
        <p:nvSpPr>
          <p:cNvPr id="12" name="Tekstiruutu 11"/>
          <p:cNvSpPr txBox="1"/>
          <p:nvPr/>
        </p:nvSpPr>
        <p:spPr>
          <a:xfrm>
            <a:off x="4542412" y="794747"/>
            <a:ext cx="4260032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fi-FI" sz="1400" b="1" dirty="0">
                <a:latin typeface="Calibri" panose="020F0502020204030204" pitchFamily="34" charset="0"/>
              </a:rPr>
              <a:t>Oleskelu ja liikkuminen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En poistu koulun alueelta ilman lupaa.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En katko oksia enkä kiipeile puissa.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i-FI" sz="1400" dirty="0">
                <a:latin typeface="Calibri" panose="020F0502020204030204" pitchFamily="34" charset="0"/>
              </a:rPr>
              <a:t>Kaikki mikä voidaan tulkita tappeluksi, on kiellettyä.</a:t>
            </a:r>
          </a:p>
        </p:txBody>
      </p:sp>
    </p:spTree>
    <p:extLst>
      <p:ext uri="{BB962C8B-B14F-4D97-AF65-F5344CB8AC3E}">
        <p14:creationId xmlns:p14="http://schemas.microsoft.com/office/powerpoint/2010/main" val="39342857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D1419B86F38894F99F99C56CBD9CE3E" ma:contentTypeVersion="13" ma:contentTypeDescription="Luo uusi asiakirja." ma:contentTypeScope="" ma:versionID="731bd670e8a898d27e3c0904c159cdad">
  <xsd:schema xmlns:xsd="http://www.w3.org/2001/XMLSchema" xmlns:xs="http://www.w3.org/2001/XMLSchema" xmlns:p="http://schemas.microsoft.com/office/2006/metadata/properties" xmlns:ns2="50c76d1c-982b-4ae2-9575-560e6cf7b12c" xmlns:ns3="6ef3c408-8d8f-4b21-a261-99ee68dcce96" targetNamespace="http://schemas.microsoft.com/office/2006/metadata/properties" ma:root="true" ma:fieldsID="2e9f67d2981eff6c823278b6dfa96199" ns2:_="" ns3:_="">
    <xsd:import namespace="50c76d1c-982b-4ae2-9575-560e6cf7b12c"/>
    <xsd:import namespace="6ef3c408-8d8f-4b21-a261-99ee68dcce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c76d1c-982b-4ae2-9575-560e6cf7b1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f3c408-8d8f-4b21-a261-99ee68dcce9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26A48E-0059-4067-B838-3C107D1C220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7ADC4E1-0A58-471A-BFAE-7ECE73351A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750F4D-B348-44DA-830C-9598E547C9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c76d1c-982b-4ae2-9575-560e6cf7b12c"/>
    <ds:schemaRef ds:uri="6ef3c408-8d8f-4b21-a261-99ee68dcce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45</TotalTime>
  <Words>232</Words>
  <Application>Microsoft Office PowerPoint</Application>
  <PresentationFormat>Näytössä katseltava diaesitys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Integraali</vt:lpstr>
      <vt:lpstr>PowerPoint-esitys</vt:lpstr>
    </vt:vector>
  </TitlesOfParts>
  <Company>Kirkkonummen 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Jylhä-Matilainen Sarianna</dc:creator>
  <cp:lastModifiedBy>Koskeno Anne</cp:lastModifiedBy>
  <cp:revision>15</cp:revision>
  <cp:lastPrinted>2016-09-28T05:40:36Z</cp:lastPrinted>
  <dcterms:created xsi:type="dcterms:W3CDTF">2016-09-28T04:59:23Z</dcterms:created>
  <dcterms:modified xsi:type="dcterms:W3CDTF">2021-09-28T10:40:08Z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0x0101007D1419B86F38894F99F99C56CBD9CE3E</vt:lpwstr>
  </property>
</Properties>
</file>